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4728" r:id="rId1"/>
  </p:sldMasterIdLst>
  <p:sldIdLst>
    <p:sldId id="256" r:id="rId2"/>
    <p:sldId id="257" r:id="rId3"/>
    <p:sldId id="258" r:id="rId4"/>
    <p:sldId id="262" r:id="rId5"/>
    <p:sldId id="264" r:id="rId6"/>
    <p:sldId id="263" r:id="rId7"/>
    <p:sldId id="265" r:id="rId8"/>
    <p:sldId id="261" r:id="rId9"/>
    <p:sldId id="260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-17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3D26B-DFC2-4248-8ED0-AD3E108CBDD7}" type="datetime1">
              <a:rPr lang="en-US" smtClean="0"/>
              <a:pPr/>
              <a:t>11/16/14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4C003-38E8-486A-9BFD-47E55D87241C}" type="datetime1">
              <a:rPr lang="en-US" smtClean="0"/>
              <a:pPr/>
              <a:t>11/16/14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EAA3-934B-41DB-B3B1-806F4BE5CC37}" type="datetime1">
              <a:rPr lang="en-US" smtClean="0"/>
              <a:pPr/>
              <a:t>11/16/14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F932-D99A-4087-BFB1-EA42FAFC8D2C}" type="datetime1">
              <a:rPr lang="en-US" smtClean="0"/>
              <a:pPr/>
              <a:t>11/16/14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advClick="0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96367-2F2B-4F6E-ACF4-15FA13738E10}" type="datetime1">
              <a:rPr lang="en-US" smtClean="0"/>
              <a:pPr/>
              <a:t>11/16/14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3498D-21C7-408B-8EF5-5B55DEF0BFD5}" type="datetime1">
              <a:rPr lang="en-US" smtClean="0"/>
              <a:pPr/>
              <a:t>11/16/14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246E-8FD1-42FF-94A4-E4133095C37A}" type="datetime1">
              <a:rPr lang="en-US" smtClean="0"/>
              <a:pPr/>
              <a:t>11/16/14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939D4-B818-4372-B1EE-7CB6D5BBC74A}" type="datetime1">
              <a:rPr lang="en-US" smtClean="0"/>
              <a:pPr/>
              <a:t>11/16/14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5E438-4D0D-4834-B658-A90420491D98}" type="datetime1">
              <a:rPr lang="en-US" smtClean="0"/>
              <a:pPr/>
              <a:t>11/16/14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ADFA-7142-4015-85E6-1712F15FA709}" type="datetime1">
              <a:rPr lang="en-US" smtClean="0"/>
              <a:pPr/>
              <a:t>11/16/14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81E0-D653-4D78-A48F-41D80498BC7E}" type="datetime1">
              <a:rPr lang="en-US" smtClean="0"/>
              <a:pPr/>
              <a:t>11/16/14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8B3AFFF1-9C47-49F0-AE12-AF188F3F4E82}" type="datetime1">
              <a:rPr lang="en-US" smtClean="0"/>
              <a:pPr/>
              <a:t>11/16/14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729" r:id="rId1"/>
    <p:sldLayoutId id="2147484730" r:id="rId2"/>
    <p:sldLayoutId id="2147484731" r:id="rId3"/>
    <p:sldLayoutId id="2147484732" r:id="rId4"/>
    <p:sldLayoutId id="2147484733" r:id="rId5"/>
    <p:sldLayoutId id="2147484734" r:id="rId6"/>
    <p:sldLayoutId id="2147484735" r:id="rId7"/>
    <p:sldLayoutId id="2147484736" r:id="rId8"/>
    <p:sldLayoutId id="2147484737" r:id="rId9"/>
    <p:sldLayoutId id="2147484738" r:id="rId10"/>
    <p:sldLayoutId id="2147484739" r:id="rId11"/>
  </p:sldLayoutIdLst>
  <p:transition advClick="0" advTm="0">
    <p:fade/>
  </p:transition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ambershojaie/Music/iTunes/iTunes%20Media/Music/Natalie%20Grant/Unknown%20Album/The%20Real%20Me.m4a" TargetMode="Externa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latin typeface="Apple Chancery"/>
                <a:cs typeface="Apple Chancery"/>
              </a:rPr>
              <a:t>We Wear the Mask</a:t>
            </a:r>
            <a:endParaRPr lang="en-US" sz="7200" dirty="0">
              <a:latin typeface="Apple Chancery"/>
              <a:cs typeface="Apple Chancery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800" dirty="0" smtClean="0">
                <a:latin typeface="Herculanum"/>
                <a:cs typeface="Herculanum"/>
              </a:rPr>
              <a:t>The real me</a:t>
            </a:r>
            <a:endParaRPr lang="en-US" sz="8800" dirty="0">
              <a:latin typeface="Herculanum"/>
              <a:cs typeface="Herculanum"/>
            </a:endParaRPr>
          </a:p>
        </p:txBody>
      </p:sp>
      <p:pic>
        <p:nvPicPr>
          <p:cNvPr id="4" name="The Real Me.m4a">
            <a:hlinkClick r:id="" action="ppaction://media"/>
          </p:cNvPr>
          <p:cNvPicPr/>
          <p:nvPr>
            <a:quickTimeFile r:link="rId1"/>
          </p:nvPr>
        </p:nvPicPr>
        <p:blipFill>
          <a:blip r:embed="rId3"/>
          <a:stretch>
            <a:fillRect/>
          </a:stretch>
        </p:blipFill>
        <p:spPr>
          <a:xfrm>
            <a:off x="-1248833" y="0"/>
            <a:ext cx="899753" cy="4123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28333" y="2518833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Herculanum"/>
                <a:cs typeface="Herculanum"/>
              </a:rPr>
              <a:t>By Natalie Grant</a:t>
            </a:r>
            <a:endParaRPr lang="en-US" sz="3600" dirty="0">
              <a:latin typeface="Herculanum"/>
              <a:cs typeface="Herculanum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3333" y="4115306"/>
            <a:ext cx="5926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2"/>
                </a:solidFill>
                <a:latin typeface="Apple Chancery"/>
                <a:cs typeface="Apple Chancery"/>
              </a:rPr>
              <a:t>By Paul Laurence Dunbar</a:t>
            </a:r>
            <a:endParaRPr lang="en-US" sz="3600" dirty="0">
              <a:solidFill>
                <a:schemeClr val="tx2"/>
              </a:solidFill>
              <a:latin typeface="Apple Chancery"/>
              <a:cs typeface="Apple Chancery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19282682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999" showWhenStopped="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3" grpId="0"/>
      <p:bldP spid="3" grpId="1"/>
      <p:bldP spid="5" grpId="0"/>
      <p:bldP spid="5" grpId="1"/>
      <p:bldP spid="5" grpId="2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800" dirty="0" smtClean="0">
                <a:latin typeface="Apple Chancery"/>
                <a:cs typeface="Apple Chancery"/>
              </a:rPr>
              <a:t>L</a:t>
            </a:r>
            <a:r>
              <a:rPr lang="en-US" sz="4800" dirty="0" smtClean="0">
                <a:latin typeface="Apple Chancery"/>
                <a:cs typeface="Apple Chancery"/>
              </a:rPr>
              <a:t>et </a:t>
            </a:r>
            <a:r>
              <a:rPr lang="en-US" sz="4800" dirty="0" smtClean="0">
                <a:latin typeface="Apple Chancery"/>
                <a:cs typeface="Apple Chancery"/>
              </a:rPr>
              <a:t>them only see us, </a:t>
            </a:r>
            <a:r>
              <a:rPr lang="en-US" sz="4800" dirty="0" smtClean="0">
                <a:latin typeface="Apple Chancery"/>
                <a:cs typeface="Apple Chancery"/>
              </a:rPr>
              <a:t>while we </a:t>
            </a:r>
            <a:r>
              <a:rPr lang="en-US" sz="4800" dirty="0" smtClean="0">
                <a:latin typeface="Apple Chancery"/>
                <a:cs typeface="Apple Chancery"/>
              </a:rPr>
              <a:t>wear the mask</a:t>
            </a:r>
            <a:endParaRPr lang="en-US" sz="4800" dirty="0">
              <a:latin typeface="Apple Chancery"/>
              <a:cs typeface="Apple Chancery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 smtClean="0">
                <a:latin typeface="Herculanum"/>
                <a:cs typeface="Herculanum"/>
              </a:rPr>
              <a:t>Living a charade, always on parade</a:t>
            </a:r>
            <a:endParaRPr lang="en-US" sz="4800" dirty="0">
              <a:latin typeface="Herculanum"/>
              <a:cs typeface="Herculanum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91673" y="317500"/>
            <a:ext cx="77538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Herculanum"/>
                <a:cs typeface="Herculanum"/>
              </a:rPr>
              <a:t>What a mess I've made of my </a:t>
            </a:r>
            <a:r>
              <a:rPr lang="en-US" sz="4400" dirty="0" smtClean="0">
                <a:latin typeface="Herculanum"/>
                <a:cs typeface="Herculanum"/>
              </a:rPr>
              <a:t>existence</a:t>
            </a:r>
            <a:endParaRPr lang="en-US" sz="4400" dirty="0">
              <a:latin typeface="Herculanum"/>
              <a:cs typeface="Herculanum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3197" y="2307167"/>
            <a:ext cx="77380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Herculanum"/>
                <a:cs typeface="Herculanum"/>
              </a:rPr>
              <a:t>But you love me even now</a:t>
            </a:r>
            <a:endParaRPr lang="en-US" sz="4400" dirty="0">
              <a:latin typeface="Herculanum"/>
              <a:cs typeface="Herculanum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5359" y="3540611"/>
            <a:ext cx="68788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Herculanum"/>
                <a:cs typeface="Herculanum"/>
              </a:rPr>
              <a:t>And </a:t>
            </a:r>
            <a:r>
              <a:rPr lang="en-US" sz="4400" dirty="0" smtClean="0">
                <a:latin typeface="Herculanum"/>
                <a:cs typeface="Herculanum"/>
              </a:rPr>
              <a:t>still I see </a:t>
            </a:r>
            <a:r>
              <a:rPr lang="en-US" sz="4400" dirty="0" smtClean="0">
                <a:latin typeface="Herculanum"/>
                <a:cs typeface="Herculanum"/>
              </a:rPr>
              <a:t>somehow </a:t>
            </a:r>
            <a:endParaRPr lang="en-US" sz="4400" dirty="0">
              <a:latin typeface="Herculanum"/>
              <a:cs typeface="Herculanum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0" y="4648607"/>
            <a:ext cx="60536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Herculanum"/>
                <a:cs typeface="Herculanum"/>
              </a:rPr>
              <a:t>But </a:t>
            </a:r>
            <a:r>
              <a:rPr lang="en-US" sz="4400" dirty="0" smtClean="0">
                <a:latin typeface="Herculanum"/>
                <a:cs typeface="Herculanum"/>
              </a:rPr>
              <a:t>you see the real me</a:t>
            </a:r>
            <a:endParaRPr lang="en-US" sz="4400" dirty="0">
              <a:latin typeface="Herculanum"/>
              <a:cs typeface="Herculanum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6000" dirty="0">
                <a:latin typeface="Apple Chancery"/>
                <a:cs typeface="Apple Chancery"/>
              </a:rPr>
              <a:t>With torn and bleeding hearts we smile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 smtClean="0">
                <a:latin typeface="Herculanum"/>
                <a:cs typeface="Herculanum"/>
              </a:rPr>
              <a:t>Same old game of plastic smile</a:t>
            </a:r>
            <a:endParaRPr lang="en-US" sz="6000" dirty="0">
              <a:latin typeface="Herculanum"/>
              <a:cs typeface="Herculanum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12422039"/>
      </p:ext>
    </p:extLst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Apple Chancery"/>
                <a:cs typeface="Apple Chancery"/>
              </a:rPr>
              <a:t>It hides our cheeks and shades our eyes</a:t>
            </a:r>
            <a:endParaRPr lang="en-US" sz="4800" dirty="0">
              <a:latin typeface="Apple Chancery"/>
              <a:cs typeface="Apple Chancery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 smtClean="0">
                <a:latin typeface="Herculanum"/>
                <a:cs typeface="Herculanum"/>
              </a:rPr>
              <a:t>Hiding my heartache</a:t>
            </a:r>
            <a:endParaRPr lang="en-US" sz="4800" dirty="0">
              <a:latin typeface="Herculanum"/>
              <a:cs typeface="Herculanum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8769253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Apple Chancery"/>
                <a:cs typeface="Apple Chancery"/>
              </a:rPr>
              <a:t>Why should the world be over-wise</a:t>
            </a:r>
            <a:endParaRPr lang="en-US" sz="4400" dirty="0">
              <a:latin typeface="Apple Chancery"/>
              <a:cs typeface="Apple Chancery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 smtClean="0">
                <a:latin typeface="Herculanum"/>
                <a:cs typeface="Herculanum"/>
              </a:rPr>
              <a:t>Do I let it show, does anybody know?</a:t>
            </a:r>
            <a:endParaRPr lang="en-US" sz="4400" dirty="0">
              <a:latin typeface="Herculanum"/>
              <a:cs typeface="Herculanum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38989535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90591">
            <a:off x="551216" y="583051"/>
            <a:ext cx="3910954" cy="28245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136" y="2607267"/>
            <a:ext cx="4456864" cy="2785540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400" dirty="0" smtClean="0">
                <a:latin typeface="Apple Chancery"/>
                <a:cs typeface="Apple Chancery"/>
              </a:rPr>
              <a:t>We smile, </a:t>
            </a:r>
            <a:r>
              <a:rPr lang="en-US" sz="4400" dirty="0" smtClean="0">
                <a:latin typeface="Apple Chancery"/>
                <a:cs typeface="Apple Chancery"/>
              </a:rPr>
              <a:t>but...our cries…from </a:t>
            </a:r>
            <a:r>
              <a:rPr lang="en-US" sz="4400" dirty="0" smtClean="0">
                <a:latin typeface="Apple Chancery"/>
                <a:cs typeface="Apple Chancery"/>
              </a:rPr>
              <a:t>tortured </a:t>
            </a:r>
            <a:r>
              <a:rPr lang="en-US" sz="4400" dirty="0" smtClean="0">
                <a:latin typeface="Apple Chancery"/>
                <a:cs typeface="Apple Chancery"/>
              </a:rPr>
              <a:t>souls arise</a:t>
            </a:r>
            <a:endParaRPr lang="en-US" sz="4400" dirty="0">
              <a:latin typeface="Apple Chancery"/>
              <a:cs typeface="Apple Chancery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 smtClean="0">
                <a:latin typeface="Herculanum"/>
                <a:cs typeface="Herculanum"/>
              </a:rPr>
              <a:t>Hiding in my skin, broken from within</a:t>
            </a:r>
            <a:endParaRPr lang="en-US" sz="4400" dirty="0">
              <a:latin typeface="Herculanum"/>
              <a:cs typeface="Herculanum"/>
            </a:endParaRPr>
          </a:p>
        </p:txBody>
      </p:sp>
    </p:spTree>
  </p:cSld>
  <p:clrMapOvr>
    <a:masterClrMapping/>
  </p:clrMapOvr>
  <p:transition spd="slow" advClick="0"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5501" y="733392"/>
            <a:ext cx="7937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Herculanum"/>
                <a:cs typeface="Herculanum"/>
              </a:rPr>
              <a:t>I’m loosening my grasp</a:t>
            </a:r>
            <a:endParaRPr lang="en-US" sz="4400" dirty="0">
              <a:latin typeface="Herculanum"/>
              <a:cs typeface="Herculanum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834" y="2624667"/>
            <a:ext cx="69638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Herculanum"/>
                <a:cs typeface="Herculanum"/>
              </a:rPr>
              <a:t>There’s no need to mask my frailty</a:t>
            </a:r>
            <a:endParaRPr lang="en-US" sz="4400" dirty="0">
              <a:latin typeface="Herculanum"/>
              <a:cs typeface="Herculanum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5501" y="4896941"/>
            <a:ext cx="7641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Herculanum"/>
                <a:cs typeface="Herculanum"/>
              </a:rPr>
              <a:t>Cause you see the </a:t>
            </a:r>
            <a:r>
              <a:rPr lang="en-US" sz="4400" dirty="0" err="1" smtClean="0">
                <a:latin typeface="Herculanum"/>
                <a:cs typeface="Herculanum"/>
              </a:rPr>
              <a:t>realme</a:t>
            </a:r>
            <a:endParaRPr lang="en-US" sz="4400" dirty="0">
              <a:latin typeface="Herculanum"/>
              <a:cs typeface="Herculanum"/>
            </a:endParaRPr>
          </a:p>
        </p:txBody>
      </p:sp>
    </p:spTree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2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2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0"/>
                            </p:stCondLst>
                            <p:childTnLst>
                              <p:par>
                                <p:cTn id="35" presetID="2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Apple Chancery"/>
                <a:cs typeface="Apple Chancery"/>
              </a:rPr>
              <a:t>We wear the mask that grins and lies</a:t>
            </a:r>
            <a:endParaRPr lang="en-US" sz="5400" dirty="0">
              <a:latin typeface="Apple Chancery"/>
              <a:cs typeface="Apple Chancery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>
                <a:latin typeface="Herculanum"/>
                <a:cs typeface="Herculanum"/>
              </a:rPr>
              <a:t>Painted on, life is behind a mask</a:t>
            </a:r>
            <a:endParaRPr lang="en-US" sz="5400" dirty="0">
              <a:latin typeface="Herculanum"/>
              <a:cs typeface="Herculanum"/>
            </a:endParaRPr>
          </a:p>
        </p:txBody>
      </p: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Apple Chancery"/>
                <a:cs typeface="Apple Chancery"/>
              </a:rPr>
              <a:t>We sing, but oh the clay is vile</a:t>
            </a:r>
            <a:endParaRPr lang="en-US" sz="5400" dirty="0">
              <a:latin typeface="Apple Chancery"/>
              <a:cs typeface="Apple Chancery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>
                <a:latin typeface="Herculanum"/>
                <a:cs typeface="Herculanum"/>
              </a:rPr>
              <a:t>I’m tired of the song and dance</a:t>
            </a:r>
            <a:endParaRPr lang="en-US" sz="5400" dirty="0">
              <a:latin typeface="Herculanum"/>
              <a:cs typeface="Herculanum"/>
            </a:endParaRPr>
          </a:p>
        </p:txBody>
      </p: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Horizon.thmx</Template>
  <TotalTime>304</TotalTime>
  <Words>169</Words>
  <Application>Microsoft Macintosh PowerPoint</Application>
  <PresentationFormat>On-screen Show (4:3)</PresentationFormat>
  <Paragraphs>25</Paragraphs>
  <Slides>11</Slides>
  <Notes>0</Notes>
  <HiddenSlides>0</HiddenSlides>
  <MMClips>1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Horizon</vt:lpstr>
      <vt:lpstr>The real me</vt:lpstr>
      <vt:lpstr>Same old game of plastic smile</vt:lpstr>
      <vt:lpstr>Hiding my heartache</vt:lpstr>
      <vt:lpstr>Do I let it show, does anybody know?</vt:lpstr>
      <vt:lpstr>Slide 5</vt:lpstr>
      <vt:lpstr>Hiding in my skin, broken from within</vt:lpstr>
      <vt:lpstr>Slide 7</vt:lpstr>
      <vt:lpstr>Painted on, life is behind a mask</vt:lpstr>
      <vt:lpstr>I’m tired of the song and dance</vt:lpstr>
      <vt:lpstr>Living a charade, always on parade</vt:lpstr>
      <vt:lpstr>Slide 11</vt:lpstr>
    </vt:vector>
  </TitlesOfParts>
  <Company>Penn Trafford School Dist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PTSD</dc:creator>
  <cp:lastModifiedBy>Amber</cp:lastModifiedBy>
  <cp:revision>11</cp:revision>
  <dcterms:created xsi:type="dcterms:W3CDTF">2014-11-17T01:07:20Z</dcterms:created>
  <dcterms:modified xsi:type="dcterms:W3CDTF">2014-11-17T03:51:26Z</dcterms:modified>
</cp:coreProperties>
</file>